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9" r:id="rId4"/>
    <p:sldId id="279" r:id="rId5"/>
    <p:sldId id="282" r:id="rId6"/>
    <p:sldId id="283" r:id="rId7"/>
    <p:sldId id="284" r:id="rId8"/>
    <p:sldId id="285" r:id="rId9"/>
    <p:sldId id="286" r:id="rId10"/>
    <p:sldId id="287" r:id="rId11"/>
    <p:sldId id="289" r:id="rId12"/>
    <p:sldId id="291" r:id="rId13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FF"/>
    <a:srgbClr val="FFFF00"/>
    <a:srgbClr val="FFFF66"/>
    <a:srgbClr val="00FF00"/>
    <a:srgbClr val="009900"/>
    <a:srgbClr val="33CC33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83" autoAdjust="0"/>
    <p:restoredTop sz="94660"/>
  </p:normalViewPr>
  <p:slideViewPr>
    <p:cSldViewPr>
      <p:cViewPr>
        <p:scale>
          <a:sx n="66" d="100"/>
          <a:sy n="66" d="100"/>
        </p:scale>
        <p:origin x="-12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B159D-4157-4842-B75A-A5C8F6553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F8F58-71E0-4F9E-8297-AAC45B3C3C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6FABF-A114-40C4-90F0-BC33EE0CC4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CE194-A246-4368-B816-086F0F38A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8D43-19AC-4441-A281-29F7E30D68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60BDF-B94C-49E3-B120-D749B317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69DE6-CA38-4ABA-9F88-BE81508B79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F8C8C-6A38-4551-A219-0B4310F83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96E0AB-2524-439A-AB8E-6358A7506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1A8E8-E102-465D-AAD5-D8864A38EB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DB6B96-2A60-441E-990B-D33C715DE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650E0-CEF3-4C94-9BA5-5BB60AA543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B14B6-4AF4-4FC6-942F-0ED2777E7C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AD8C3-D464-4C47-9F94-97C14913D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rgbClr val="FFFFC4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  <a:latin typeface="+mn-lt"/>
              </a:defRPr>
            </a:lvl1pPr>
          </a:lstStyle>
          <a:p>
            <a:pPr>
              <a:defRPr/>
            </a:pPr>
            <a:fld id="{E05D713C-7C3D-4AE1-B6A9-A8719BB9C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2022475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/>
              <a:t>Презентация на тему:МБДОУ детский сад №6 «Теремок» Проект «Здоровьесберегающие технологии для сохранения и укрепления воспитанников средней группы»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b="1" smtClean="0"/>
              <a:t>	</a:t>
            </a:r>
            <a:br>
              <a:rPr lang="ru-RU" sz="2800" b="1" smtClean="0"/>
            </a:br>
            <a:r>
              <a:rPr lang="ru-RU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0" y="3357563"/>
            <a:ext cx="2808288" cy="2663825"/>
          </a:xfrm>
        </p:spPr>
        <p:txBody>
          <a:bodyPr/>
          <a:lstStyle/>
          <a:p>
            <a:pPr marL="87313" indent="0" eaLnBrk="1" hangingPunct="1">
              <a:buFontTx/>
              <a:buNone/>
              <a:defRPr/>
            </a:pPr>
            <a:r>
              <a:rPr lang="ru-RU" dirty="0" smtClean="0"/>
              <a:t>                </a:t>
            </a:r>
            <a:endParaRPr lang="ru-RU" b="1" dirty="0" smtClean="0"/>
          </a:p>
          <a:p>
            <a:pPr eaLnBrk="1" hangingPunct="1">
              <a:defRPr/>
            </a:pPr>
            <a:r>
              <a:rPr lang="ru-RU" sz="1600" dirty="0" smtClean="0"/>
              <a:t>Подготовил </a:t>
            </a:r>
            <a:r>
              <a:rPr lang="ru-RU" sz="1600" dirty="0" smtClean="0"/>
              <a:t>воспитатель:</a:t>
            </a:r>
          </a:p>
          <a:p>
            <a:pPr eaLnBrk="1" hangingPunct="1">
              <a:defRPr/>
            </a:pPr>
            <a:r>
              <a:rPr lang="ru-RU" sz="1600" dirty="0" smtClean="0"/>
              <a:t>Тихонова Елена Ивановна</a:t>
            </a:r>
          </a:p>
          <a:p>
            <a:pPr eaLnBrk="1" hangingPunct="1">
              <a:buNone/>
              <a:defRPr/>
            </a:pPr>
            <a:endParaRPr lang="ru-RU" sz="1600" dirty="0" smtClean="0"/>
          </a:p>
        </p:txBody>
      </p:sp>
      <p:pic>
        <p:nvPicPr>
          <p:cNvPr id="20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143250"/>
            <a:ext cx="4929187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Технологии обучения здоровому образу жизни: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71925"/>
          </a:xfrm>
        </p:spPr>
        <p:txBody>
          <a:bodyPr/>
          <a:lstStyle/>
          <a:p>
            <a:pPr eaLnBrk="1" hangingPunct="1"/>
            <a:r>
              <a:rPr lang="ru-RU" smtClean="0"/>
              <a:t>Утренняя гимнастика </a:t>
            </a:r>
          </a:p>
          <a:p>
            <a:pPr eaLnBrk="1" hangingPunct="1"/>
            <a:r>
              <a:rPr lang="ru-RU" smtClean="0"/>
              <a:t>Физкультурные занятия</a:t>
            </a:r>
          </a:p>
          <a:p>
            <a:pPr eaLnBrk="1" hangingPunct="1"/>
            <a:r>
              <a:rPr lang="ru-RU" smtClean="0"/>
              <a:t>Активный отдых</a:t>
            </a:r>
          </a:p>
          <a:p>
            <a:pPr eaLnBrk="1" hangingPunct="1"/>
            <a:r>
              <a:rPr lang="ru-RU" smtClean="0"/>
              <a:t>Музыкальное воздействие</a:t>
            </a:r>
          </a:p>
          <a:p>
            <a:pPr eaLnBrk="1" hangingPunct="1"/>
            <a:r>
              <a:rPr lang="ru-RU" smtClean="0"/>
              <a:t>Проведение бесед на тему здорового образа жизни</a:t>
            </a:r>
          </a:p>
          <a:p>
            <a:pPr eaLnBrk="1" hangingPunct="1"/>
            <a:r>
              <a:rPr lang="ru-RU" smtClean="0"/>
              <a:t>Воспитание гигиенических навыков</a:t>
            </a:r>
          </a:p>
          <a:p>
            <a:pPr eaLnBrk="1" hangingPunct="1"/>
            <a:endParaRPr lang="ru-RU" sz="1800" smtClean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428625" y="3714750"/>
            <a:ext cx="8229600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endParaRPr lang="ru-RU" b="0" kern="0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 descr="100_17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428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4" descr="100_176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428750"/>
            <a:ext cx="40005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Воспитание гигиенических навыков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«Здоровье: дороже золота»</a:t>
            </a:r>
          </a:p>
        </p:txBody>
      </p:sp>
      <p:pic>
        <p:nvPicPr>
          <p:cNvPr id="13315" name="Picture 4" descr="H:\tampa-bay-resort-guest-reviews-to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687513"/>
            <a:ext cx="7058025" cy="4352925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857250"/>
            <a:ext cx="8326437" cy="4310063"/>
          </a:xfrm>
        </p:spPr>
        <p:txBody>
          <a:bodyPr/>
          <a:lstStyle/>
          <a:p>
            <a:pPr marL="609600" indent="-609600" algn="ctr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endParaRPr lang="ru-RU" sz="3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609600" indent="-609600" algn="ctr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«Единственная красота, которую я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знаю,- это здоровье».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</a:t>
            </a:r>
          </a:p>
          <a:p>
            <a:pPr marL="609600" indent="-609600" algn="ctr"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ru-RU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Генрих Гейне</a:t>
            </a:r>
            <a:endParaRPr lang="ru-RU" sz="3600" b="1" i="1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5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55733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ЦЕЛЬ проекта -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12875"/>
            <a:ext cx="8964612" cy="54451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4400" smtClean="0"/>
              <a:t>Обеспечить дошкольнику возможность сохранения здоровья, сформировать у него необходимые знания, умения и навыки по здоровому образу жизни, научить использовать полученные знания в повседневной жизни.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Условия созданные в группе</a:t>
            </a:r>
          </a:p>
        </p:txBody>
      </p:sp>
      <p:pic>
        <p:nvPicPr>
          <p:cNvPr id="5123" name="Содержимое 3" descr="IMG_25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1214438"/>
            <a:ext cx="2500312" cy="1874837"/>
          </a:xfrm>
        </p:spPr>
      </p:pic>
      <p:pic>
        <p:nvPicPr>
          <p:cNvPr id="5124" name="Рисунок 6" descr="100_201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8" y="121443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7" descr="100_200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38" y="1214438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8" descr="100_200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3214688"/>
            <a:ext cx="2500313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9" descr="100_1765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3214688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Рисунок 10" descr="100_175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57875" y="3214688"/>
            <a:ext cx="2381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 своей группе мы пользуемся следующими технологиями для сохранения и стимулирования здоровья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28625" y="1571625"/>
            <a:ext cx="8229600" cy="42576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928938" y="3357563"/>
            <a:ext cx="2928937" cy="6429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Здоровьесберегающие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технологии</a:t>
            </a:r>
          </a:p>
        </p:txBody>
      </p:sp>
      <p:cxnSp>
        <p:nvCxnSpPr>
          <p:cNvPr id="6149" name="Прямая со стрелкой 5"/>
          <p:cNvCxnSpPr>
            <a:cxnSpLocks noChangeShapeType="1"/>
          </p:cNvCxnSpPr>
          <p:nvPr/>
        </p:nvCxnSpPr>
        <p:spPr bwMode="auto">
          <a:xfrm rot="10800000" flipV="1">
            <a:off x="2428875" y="4000500"/>
            <a:ext cx="500063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7" name="Прямоугольник 6"/>
          <p:cNvSpPr/>
          <p:nvPr/>
        </p:nvSpPr>
        <p:spPr bwMode="auto">
          <a:xfrm>
            <a:off x="857250" y="4429125"/>
            <a:ext cx="1571625" cy="642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для глаз</a:t>
            </a:r>
          </a:p>
        </p:txBody>
      </p:sp>
      <p:cxnSp>
        <p:nvCxnSpPr>
          <p:cNvPr id="6151" name="Прямая со стрелкой 7"/>
          <p:cNvCxnSpPr>
            <a:cxnSpLocks noChangeShapeType="1"/>
          </p:cNvCxnSpPr>
          <p:nvPr/>
        </p:nvCxnSpPr>
        <p:spPr bwMode="auto">
          <a:xfrm rot="16200000" flipV="1">
            <a:off x="2500313" y="2928938"/>
            <a:ext cx="428625" cy="4286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" name="Прямоугольник 11"/>
          <p:cNvSpPr/>
          <p:nvPr/>
        </p:nvSpPr>
        <p:spPr bwMode="auto">
          <a:xfrm>
            <a:off x="785813" y="2286000"/>
            <a:ext cx="1785937" cy="642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Пальчиковая гимнастика</a:t>
            </a: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3143250" y="2286000"/>
            <a:ext cx="2286000" cy="642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Подвижные и спортивные игры</a:t>
            </a:r>
          </a:p>
        </p:txBody>
      </p:sp>
      <p:cxnSp>
        <p:nvCxnSpPr>
          <p:cNvPr id="6154" name="Прямая со стрелкой 26"/>
          <p:cNvCxnSpPr>
            <a:cxnSpLocks noChangeShapeType="1"/>
          </p:cNvCxnSpPr>
          <p:nvPr/>
        </p:nvCxnSpPr>
        <p:spPr bwMode="auto">
          <a:xfrm rot="5400000" flipH="1" flipV="1">
            <a:off x="4071937" y="3143251"/>
            <a:ext cx="428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1" name="Прямоугольник 30"/>
          <p:cNvSpPr/>
          <p:nvPr/>
        </p:nvSpPr>
        <p:spPr bwMode="auto">
          <a:xfrm>
            <a:off x="5786438" y="2286000"/>
            <a:ext cx="2286000" cy="642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 с мелкими деталями</a:t>
            </a:r>
          </a:p>
        </p:txBody>
      </p:sp>
      <p:cxnSp>
        <p:nvCxnSpPr>
          <p:cNvPr id="6156" name="Прямая со стрелкой 32"/>
          <p:cNvCxnSpPr>
            <a:cxnSpLocks noChangeShapeType="1"/>
          </p:cNvCxnSpPr>
          <p:nvPr/>
        </p:nvCxnSpPr>
        <p:spPr bwMode="auto">
          <a:xfrm rot="5400000" flipH="1" flipV="1">
            <a:off x="5822156" y="2964657"/>
            <a:ext cx="428625" cy="3571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5" name="Прямоугольник 34"/>
          <p:cNvSpPr/>
          <p:nvPr/>
        </p:nvSpPr>
        <p:spPr bwMode="auto">
          <a:xfrm>
            <a:off x="6357938" y="3357563"/>
            <a:ext cx="1714500" cy="6429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Физ.культ минутки</a:t>
            </a:r>
          </a:p>
        </p:txBody>
      </p:sp>
      <p:cxnSp>
        <p:nvCxnSpPr>
          <p:cNvPr id="6158" name="Прямая со стрелкой 36"/>
          <p:cNvCxnSpPr>
            <a:cxnSpLocks noChangeShapeType="1"/>
            <a:stCxn id="4" idx="3"/>
            <a:endCxn id="35" idx="1"/>
          </p:cNvCxnSpPr>
          <p:nvPr/>
        </p:nvCxnSpPr>
        <p:spPr bwMode="auto">
          <a:xfrm>
            <a:off x="5857875" y="3679825"/>
            <a:ext cx="5000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8" name="Прямоугольник 37"/>
          <p:cNvSpPr/>
          <p:nvPr/>
        </p:nvSpPr>
        <p:spPr bwMode="auto">
          <a:xfrm>
            <a:off x="6143625" y="4357688"/>
            <a:ext cx="1928813" cy="64293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Дыхательная гимнастика</a:t>
            </a:r>
          </a:p>
        </p:txBody>
      </p:sp>
      <p:cxnSp>
        <p:nvCxnSpPr>
          <p:cNvPr id="6160" name="Прямая со стрелкой 39"/>
          <p:cNvCxnSpPr>
            <a:cxnSpLocks noChangeShapeType="1"/>
          </p:cNvCxnSpPr>
          <p:nvPr/>
        </p:nvCxnSpPr>
        <p:spPr bwMode="auto">
          <a:xfrm rot="16200000" flipH="1">
            <a:off x="5822156" y="4036219"/>
            <a:ext cx="357188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42" name="Прямоугольник 41"/>
          <p:cNvSpPr/>
          <p:nvPr/>
        </p:nvSpPr>
        <p:spPr bwMode="auto">
          <a:xfrm>
            <a:off x="3286125" y="4429125"/>
            <a:ext cx="1928813" cy="6429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Гимнастика пробуждения</a:t>
            </a:r>
          </a:p>
        </p:txBody>
      </p:sp>
      <p:cxnSp>
        <p:nvCxnSpPr>
          <p:cNvPr id="6162" name="Прямая со стрелкой 43"/>
          <p:cNvCxnSpPr>
            <a:cxnSpLocks noChangeShapeType="1"/>
          </p:cNvCxnSpPr>
          <p:nvPr/>
        </p:nvCxnSpPr>
        <p:spPr bwMode="auto">
          <a:xfrm rot="16200000" flipH="1">
            <a:off x="4000500" y="4214813"/>
            <a:ext cx="4286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ru-RU" smtClean="0"/>
              <a:t>Физ.культ минутка</a:t>
            </a:r>
          </a:p>
        </p:txBody>
      </p:sp>
      <p:pic>
        <p:nvPicPr>
          <p:cNvPr id="7171" name="Содержимое 3" descr="100_16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143000"/>
            <a:ext cx="4000500" cy="2925763"/>
          </a:xfrm>
        </p:spPr>
      </p:pic>
      <p:sp>
        <p:nvSpPr>
          <p:cNvPr id="6" name="Прямоугольник 5"/>
          <p:cNvSpPr/>
          <p:nvPr/>
        </p:nvSpPr>
        <p:spPr bwMode="auto">
          <a:xfrm>
            <a:off x="142875" y="4357688"/>
            <a:ext cx="8501063" cy="2357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9125" y="928688"/>
            <a:ext cx="4572000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физкультурном зале мы -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 занимаемся!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 мы сильными - должны!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мы как стараемся!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массажа, для осанки –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Валики и мячики!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Вот спортивные какие</a:t>
            </a:r>
            <a:b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Девочки и мальчики!</a:t>
            </a:r>
          </a:p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z="3200" smtClean="0"/>
              <a:t>Пальчиковая гимнастика</a:t>
            </a:r>
          </a:p>
        </p:txBody>
      </p:sp>
      <p:pic>
        <p:nvPicPr>
          <p:cNvPr id="8195" name="Содержимое 3" descr="IMG_25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060575"/>
            <a:ext cx="3240087" cy="2676525"/>
          </a:xfrm>
        </p:spPr>
      </p:pic>
      <p:pic>
        <p:nvPicPr>
          <p:cNvPr id="8196" name="Рисунок 4" descr="100_200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8800" y="2060575"/>
            <a:ext cx="3475038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452438" y="4090988"/>
            <a:ext cx="7834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ru-RU" b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b="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Гимнастика пробуждения</a:t>
            </a:r>
          </a:p>
        </p:txBody>
      </p:sp>
      <p:pic>
        <p:nvPicPr>
          <p:cNvPr id="9219" name="Содержимое 3" descr="100_2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1643063"/>
            <a:ext cx="2667000" cy="2000250"/>
          </a:xfrm>
        </p:spPr>
      </p:pic>
      <p:pic>
        <p:nvPicPr>
          <p:cNvPr id="9220" name="Рисунок 4" descr="100_17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64306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1"/>
          <p:cNvSpPr>
            <a:spLocks noChangeArrowheads="1"/>
          </p:cNvSpPr>
          <p:nvPr/>
        </p:nvSpPr>
        <p:spPr bwMode="auto">
          <a:xfrm>
            <a:off x="285750" y="4810125"/>
            <a:ext cx="842962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600" b="0">
              <a:latin typeface="Arial" charset="0"/>
            </a:endParaRPr>
          </a:p>
          <a:p>
            <a:pPr eaLnBrk="0" hangingPunct="0"/>
            <a:endParaRPr lang="ru-RU" b="0">
              <a:latin typeface="Arial" charset="0"/>
            </a:endParaRPr>
          </a:p>
        </p:txBody>
      </p:sp>
      <p:pic>
        <p:nvPicPr>
          <p:cNvPr id="9222" name="Рисунок 6" descr="100_202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1428750"/>
            <a:ext cx="200025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2"/>
          <p:cNvSpPr>
            <a:spLocks noGrp="1"/>
          </p:cNvSpPr>
          <p:nvPr>
            <p:ph idx="1"/>
          </p:nvPr>
        </p:nvSpPr>
        <p:spPr>
          <a:xfrm>
            <a:off x="357188" y="5157788"/>
            <a:ext cx="5294312" cy="8858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3" name="Рисунок 3" descr="100_20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1071563"/>
            <a:ext cx="32861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4" descr="100_199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071563"/>
            <a:ext cx="32385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725488"/>
          </a:xfrm>
        </p:spPr>
        <p:txBody>
          <a:bodyPr/>
          <a:lstStyle/>
          <a:p>
            <a:pPr eaLnBrk="1" hangingPunct="1"/>
            <a:r>
              <a:rPr lang="ru-RU" smtClean="0"/>
              <a:t>Игры с мелкими деталями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кс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окс</Template>
  <TotalTime>1</TotalTime>
  <Words>130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окс</vt:lpstr>
      <vt:lpstr> Презентация на тему:МБДОУ детский сад №6 «Теремок» Проект «Здоровьесберегающие технологии для сохранения и укрепления воспитанников средней группы»    </vt:lpstr>
      <vt:lpstr> </vt:lpstr>
      <vt:lpstr>ЦЕЛЬ проекта -</vt:lpstr>
      <vt:lpstr>Условия созданные в группе</vt:lpstr>
      <vt:lpstr>В своей группе мы пользуемся следующими технологиями для сохранения и стимулирования здоровья</vt:lpstr>
      <vt:lpstr>Физ.культ минутка</vt:lpstr>
      <vt:lpstr>Пальчиковая гимнастика</vt:lpstr>
      <vt:lpstr>Гимнастика пробуждения</vt:lpstr>
      <vt:lpstr>Игры с мелкими деталями</vt:lpstr>
      <vt:lpstr>Технологии обучения здоровому образу жизни:</vt:lpstr>
      <vt:lpstr>Воспитание гигиенических навыков</vt:lpstr>
      <vt:lpstr>«Здоровье: дороже золота»</vt:lpstr>
    </vt:vector>
  </TitlesOfParts>
  <Company>DNS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Презентация на тему:МБДОУ детский сад №6 «Теремок» Проект «Здоровьесберегающие технологии для сохранения и укрепления воспитанников средней группы»    </dc:title>
  <dc:creator>Днс</dc:creator>
  <cp:lastModifiedBy>Днс</cp:lastModifiedBy>
  <cp:revision>2</cp:revision>
  <dcterms:created xsi:type="dcterms:W3CDTF">2013-08-27T19:21:24Z</dcterms:created>
  <dcterms:modified xsi:type="dcterms:W3CDTF">2015-04-12T00:16:58Z</dcterms:modified>
</cp:coreProperties>
</file>